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324" r:id="rId6"/>
    <p:sldId id="325" r:id="rId7"/>
    <p:sldId id="327" r:id="rId8"/>
    <p:sldId id="317" r:id="rId9"/>
    <p:sldId id="322" r:id="rId10"/>
    <p:sldId id="323" r:id="rId11"/>
    <p:sldId id="319" r:id="rId12"/>
    <p:sldId id="318" r:id="rId13"/>
    <p:sldId id="258" r:id="rId14"/>
  </p:sldIdLst>
  <p:sldSz cx="12192000" cy="6858000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A51C"/>
    <a:srgbClr val="B81237"/>
    <a:srgbClr val="74A26E"/>
    <a:srgbClr val="95B890"/>
    <a:srgbClr val="BAD1B7"/>
    <a:srgbClr val="002664"/>
    <a:srgbClr val="0F004E"/>
    <a:srgbClr val="0058A9"/>
    <a:srgbClr val="003300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E2A1A0-6B40-E924-38A2-CA15D55419AE}" v="486" dt="2020-07-16T23:19:30.867"/>
    <p1510:client id="{DFB51320-7FF4-5D55-459B-E767B0D85290}" v="3" dt="2020-11-19T18:34:11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15" autoAdjust="0"/>
    <p:restoredTop sz="81022" autoAdjust="0"/>
  </p:normalViewPr>
  <p:slideViewPr>
    <p:cSldViewPr>
      <p:cViewPr varScale="1">
        <p:scale>
          <a:sx n="110" d="100"/>
          <a:sy n="110" d="100"/>
        </p:scale>
        <p:origin x="33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5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mos, Dara" userId="S::dararamos@whccd.edu::6188f850-3086-4ffd-98ea-82aa990775f4" providerId="AD" clId="Web-{DFB51320-7FF4-5D55-459B-E767B0D85290}"/>
    <pc:docChg chg="modSld">
      <pc:chgData name="Ramos, Dara" userId="S::dararamos@whccd.edu::6188f850-3086-4ffd-98ea-82aa990775f4" providerId="AD" clId="Web-{DFB51320-7FF4-5D55-459B-E767B0D85290}" dt="2020-11-19T18:34:11.903" v="2" actId="20577"/>
      <pc:docMkLst>
        <pc:docMk/>
      </pc:docMkLst>
      <pc:sldChg chg="modSp">
        <pc:chgData name="Ramos, Dara" userId="S::dararamos@whccd.edu::6188f850-3086-4ffd-98ea-82aa990775f4" providerId="AD" clId="Web-{DFB51320-7FF4-5D55-459B-E767B0D85290}" dt="2020-11-19T18:34:11.903" v="2" actId="20577"/>
        <pc:sldMkLst>
          <pc:docMk/>
          <pc:sldMk cId="1211891152" sldId="327"/>
        </pc:sldMkLst>
        <pc:spChg chg="mod">
          <ac:chgData name="Ramos, Dara" userId="S::dararamos@whccd.edu::6188f850-3086-4ffd-98ea-82aa990775f4" providerId="AD" clId="Web-{DFB51320-7FF4-5D55-459B-E767B0D85290}" dt="2020-11-19T18:34:11.903" v="2" actId="20577"/>
          <ac:spMkLst>
            <pc:docMk/>
            <pc:sldMk cId="1211891152" sldId="327"/>
            <ac:spMk id="3" creationId="{00000000-0000-0000-0000-000000000000}"/>
          </ac:spMkLst>
        </pc:spChg>
      </pc:sldChg>
    </pc:docChg>
  </pc:docChgLst>
  <pc:docChgLst>
    <pc:chgData name="Ramos, Dara" userId="S::dararamos@whccd.edu::6188f850-3086-4ffd-98ea-82aa990775f4" providerId="AD" clId="Web-{9DE2A1A0-6B40-E924-38A2-CA15D55419AE}"/>
    <pc:docChg chg="addSld modSld">
      <pc:chgData name="Ramos, Dara" userId="S::dararamos@whccd.edu::6188f850-3086-4ffd-98ea-82aa990775f4" providerId="AD" clId="Web-{9DE2A1A0-6B40-E924-38A2-CA15D55419AE}" dt="2020-07-16T23:19:30.867" v="464" actId="1076"/>
      <pc:docMkLst>
        <pc:docMk/>
      </pc:docMkLst>
      <pc:sldChg chg="addSp modSp add replId">
        <pc:chgData name="Ramos, Dara" userId="S::dararamos@whccd.edu::6188f850-3086-4ffd-98ea-82aa990775f4" providerId="AD" clId="Web-{9DE2A1A0-6B40-E924-38A2-CA15D55419AE}" dt="2020-07-16T23:19:30.867" v="464" actId="1076"/>
        <pc:sldMkLst>
          <pc:docMk/>
          <pc:sldMk cId="2205001392" sldId="275"/>
        </pc:sldMkLst>
        <pc:spChg chg="mod">
          <ac:chgData name="Ramos, Dara" userId="S::dararamos@whccd.edu::6188f850-3086-4ffd-98ea-82aa990775f4" providerId="AD" clId="Web-{9DE2A1A0-6B40-E924-38A2-CA15D55419AE}" dt="2020-07-16T22:16:58.234" v="8" actId="20577"/>
          <ac:spMkLst>
            <pc:docMk/>
            <pc:sldMk cId="2205001392" sldId="275"/>
            <ac:spMk id="2" creationId="{00000000-0000-0000-0000-000000000000}"/>
          </ac:spMkLst>
        </pc:spChg>
        <pc:spChg chg="mod">
          <ac:chgData name="Ramos, Dara" userId="S::dararamos@whccd.edu::6188f850-3086-4ffd-98ea-82aa990775f4" providerId="AD" clId="Web-{9DE2A1A0-6B40-E924-38A2-CA15D55419AE}" dt="2020-07-16T22:17:07.860" v="12" actId="20577"/>
          <ac:spMkLst>
            <pc:docMk/>
            <pc:sldMk cId="2205001392" sldId="275"/>
            <ac:spMk id="3" creationId="{00000000-0000-0000-0000-000000000000}"/>
          </ac:spMkLst>
        </pc:spChg>
        <pc:spChg chg="add mod">
          <ac:chgData name="Ramos, Dara" userId="S::dararamos@whccd.edu::6188f850-3086-4ffd-98ea-82aa990775f4" providerId="AD" clId="Web-{9DE2A1A0-6B40-E924-38A2-CA15D55419AE}" dt="2020-07-16T22:25:31.050" v="201" actId="14100"/>
          <ac:spMkLst>
            <pc:docMk/>
            <pc:sldMk cId="2205001392" sldId="275"/>
            <ac:spMk id="6" creationId="{8C3D38D4-17DF-41B1-B91B-1D071662D424}"/>
          </ac:spMkLst>
        </pc:spChg>
        <pc:spChg chg="add mod">
          <ac:chgData name="Ramos, Dara" userId="S::dararamos@whccd.edu::6188f850-3086-4ffd-98ea-82aa990775f4" providerId="AD" clId="Web-{9DE2A1A0-6B40-E924-38A2-CA15D55419AE}" dt="2020-07-16T22:28:50.313" v="231" actId="1076"/>
          <ac:spMkLst>
            <pc:docMk/>
            <pc:sldMk cId="2205001392" sldId="275"/>
            <ac:spMk id="7" creationId="{7DE52605-EC13-4513-A72E-699CAB3733A7}"/>
          </ac:spMkLst>
        </pc:spChg>
        <pc:picChg chg="add mod modCrop">
          <ac:chgData name="Ramos, Dara" userId="S::dararamos@whccd.edu::6188f850-3086-4ffd-98ea-82aa990775f4" providerId="AD" clId="Web-{9DE2A1A0-6B40-E924-38A2-CA15D55419AE}" dt="2020-07-16T22:29:59.552" v="240" actId="1076"/>
          <ac:picMkLst>
            <pc:docMk/>
            <pc:sldMk cId="2205001392" sldId="275"/>
            <ac:picMk id="4" creationId="{725513B4-234A-40C2-8E0D-BD1AF1D19004}"/>
          </ac:picMkLst>
        </pc:picChg>
        <pc:picChg chg="add mod modCrop">
          <ac:chgData name="Ramos, Dara" userId="S::dararamos@whccd.edu::6188f850-3086-4ffd-98ea-82aa990775f4" providerId="AD" clId="Web-{9DE2A1A0-6B40-E924-38A2-CA15D55419AE}" dt="2020-07-16T23:19:30.867" v="464" actId="1076"/>
          <ac:picMkLst>
            <pc:docMk/>
            <pc:sldMk cId="2205001392" sldId="275"/>
            <ac:picMk id="5" creationId="{B78668C2-0A7F-4D58-B7A3-9E7E2B930026}"/>
          </ac:picMkLst>
        </pc:picChg>
      </pc:sldChg>
      <pc:sldChg chg="addSp delSp modSp add replId">
        <pc:chgData name="Ramos, Dara" userId="S::dararamos@whccd.edu::6188f850-3086-4ffd-98ea-82aa990775f4" providerId="AD" clId="Web-{9DE2A1A0-6B40-E924-38A2-CA15D55419AE}" dt="2020-07-16T22:38:28.383" v="439" actId="20577"/>
        <pc:sldMkLst>
          <pc:docMk/>
          <pc:sldMk cId="3185525601" sldId="276"/>
        </pc:sldMkLst>
        <pc:spChg chg="mod">
          <ac:chgData name="Ramos, Dara" userId="S::dararamos@whccd.edu::6188f850-3086-4ffd-98ea-82aa990775f4" providerId="AD" clId="Web-{9DE2A1A0-6B40-E924-38A2-CA15D55419AE}" dt="2020-07-16T22:32:34.734" v="371" actId="20577"/>
          <ac:spMkLst>
            <pc:docMk/>
            <pc:sldMk cId="3185525601" sldId="276"/>
            <ac:spMk id="2" creationId="{00000000-0000-0000-0000-000000000000}"/>
          </ac:spMkLst>
        </pc:spChg>
        <pc:spChg chg="mod">
          <ac:chgData name="Ramos, Dara" userId="S::dararamos@whccd.edu::6188f850-3086-4ffd-98ea-82aa990775f4" providerId="AD" clId="Web-{9DE2A1A0-6B40-E924-38A2-CA15D55419AE}" dt="2020-07-16T22:38:28.383" v="439" actId="20577"/>
          <ac:spMkLst>
            <pc:docMk/>
            <pc:sldMk cId="3185525601" sldId="276"/>
            <ac:spMk id="6" creationId="{8C3D38D4-17DF-41B1-B91B-1D071662D424}"/>
          </ac:spMkLst>
        </pc:spChg>
        <pc:spChg chg="mod">
          <ac:chgData name="Ramos, Dara" userId="S::dararamos@whccd.edu::6188f850-3086-4ffd-98ea-82aa990775f4" providerId="AD" clId="Web-{9DE2A1A0-6B40-E924-38A2-CA15D55419AE}" dt="2020-07-16T22:34:50.978" v="388" actId="1076"/>
          <ac:spMkLst>
            <pc:docMk/>
            <pc:sldMk cId="3185525601" sldId="276"/>
            <ac:spMk id="7" creationId="{7DE52605-EC13-4513-A72E-699CAB3733A7}"/>
          </ac:spMkLst>
        </pc:spChg>
        <pc:spChg chg="add mod">
          <ac:chgData name="Ramos, Dara" userId="S::dararamos@whccd.edu::6188f850-3086-4ffd-98ea-82aa990775f4" providerId="AD" clId="Web-{9DE2A1A0-6B40-E924-38A2-CA15D55419AE}" dt="2020-07-16T22:36:49.658" v="434" actId="20577"/>
          <ac:spMkLst>
            <pc:docMk/>
            <pc:sldMk cId="3185525601" sldId="276"/>
            <ac:spMk id="9" creationId="{FB76776A-618A-4932-BC42-4515B1B0E184}"/>
          </ac:spMkLst>
        </pc:spChg>
        <pc:picChg chg="del">
          <ac:chgData name="Ramos, Dara" userId="S::dararamos@whccd.edu::6188f850-3086-4ffd-98ea-82aa990775f4" providerId="AD" clId="Web-{9DE2A1A0-6B40-E924-38A2-CA15D55419AE}" dt="2020-07-16T22:27:26.557" v="214"/>
          <ac:picMkLst>
            <pc:docMk/>
            <pc:sldMk cId="3185525601" sldId="276"/>
            <ac:picMk id="4" creationId="{725513B4-234A-40C2-8E0D-BD1AF1D19004}"/>
          </ac:picMkLst>
        </pc:picChg>
        <pc:picChg chg="mod">
          <ac:chgData name="Ramos, Dara" userId="S::dararamos@whccd.edu::6188f850-3086-4ffd-98ea-82aa990775f4" providerId="AD" clId="Web-{9DE2A1A0-6B40-E924-38A2-CA15D55419AE}" dt="2020-07-16T22:34:46.134" v="387" actId="1076"/>
          <ac:picMkLst>
            <pc:docMk/>
            <pc:sldMk cId="3185525601" sldId="276"/>
            <ac:picMk id="5" creationId="{B78668C2-0A7F-4D58-B7A3-9E7E2B930026}"/>
          </ac:picMkLst>
        </pc:picChg>
        <pc:picChg chg="add mod ord modCrop">
          <ac:chgData name="Ramos, Dara" userId="S::dararamos@whccd.edu::6188f850-3086-4ffd-98ea-82aa990775f4" providerId="AD" clId="Web-{9DE2A1A0-6B40-E924-38A2-CA15D55419AE}" dt="2020-07-16T22:36:47.314" v="433" actId="1076"/>
          <ac:picMkLst>
            <pc:docMk/>
            <pc:sldMk cId="3185525601" sldId="276"/>
            <ac:picMk id="8" creationId="{33603F76-5AFF-4A56-BF61-BE243B59EB27}"/>
          </ac:picMkLst>
        </pc:picChg>
      </pc:sldChg>
      <pc:sldChg chg="addSp delSp modSp add replId">
        <pc:chgData name="Ramos, Dara" userId="S::dararamos@whccd.edu::6188f850-3086-4ffd-98ea-82aa990775f4" providerId="AD" clId="Web-{9DE2A1A0-6B40-E924-38A2-CA15D55419AE}" dt="2020-07-16T22:40:32.501" v="461" actId="20577"/>
        <pc:sldMkLst>
          <pc:docMk/>
          <pc:sldMk cId="4261479488" sldId="277"/>
        </pc:sldMkLst>
        <pc:spChg chg="mod">
          <ac:chgData name="Ramos, Dara" userId="S::dararamos@whccd.edu::6188f850-3086-4ffd-98ea-82aa990775f4" providerId="AD" clId="Web-{9DE2A1A0-6B40-E924-38A2-CA15D55419AE}" dt="2020-07-16T22:40:32.501" v="461" actId="20577"/>
          <ac:spMkLst>
            <pc:docMk/>
            <pc:sldMk cId="4261479488" sldId="277"/>
            <ac:spMk id="6" creationId="{8C3D38D4-17DF-41B1-B91B-1D071662D424}"/>
          </ac:spMkLst>
        </pc:spChg>
        <pc:spChg chg="mod">
          <ac:chgData name="Ramos, Dara" userId="S::dararamos@whccd.edu::6188f850-3086-4ffd-98ea-82aa990775f4" providerId="AD" clId="Web-{9DE2A1A0-6B40-E924-38A2-CA15D55419AE}" dt="2020-07-16T22:40:23.297" v="452" actId="14100"/>
          <ac:spMkLst>
            <pc:docMk/>
            <pc:sldMk cId="4261479488" sldId="277"/>
            <ac:spMk id="7" creationId="{7DE52605-EC13-4513-A72E-699CAB3733A7}"/>
          </ac:spMkLst>
        </pc:spChg>
        <pc:spChg chg="mod">
          <ac:chgData name="Ramos, Dara" userId="S::dararamos@whccd.edu::6188f850-3086-4ffd-98ea-82aa990775f4" providerId="AD" clId="Web-{9DE2A1A0-6B40-E924-38A2-CA15D55419AE}" dt="2020-07-16T22:36:05.483" v="405" actId="20577"/>
          <ac:spMkLst>
            <pc:docMk/>
            <pc:sldMk cId="4261479488" sldId="277"/>
            <ac:spMk id="9" creationId="{FB76776A-618A-4932-BC42-4515B1B0E184}"/>
          </ac:spMkLst>
        </pc:spChg>
        <pc:picChg chg="add mod ord modCrop">
          <ac:chgData name="Ramos, Dara" userId="S::dararamos@whccd.edu::6188f850-3086-4ffd-98ea-82aa990775f4" providerId="AD" clId="Web-{9DE2A1A0-6B40-E924-38A2-CA15D55419AE}" dt="2020-07-16T22:40:06.593" v="448"/>
          <ac:picMkLst>
            <pc:docMk/>
            <pc:sldMk cId="4261479488" sldId="277"/>
            <ac:picMk id="4" creationId="{58CDE852-5049-442D-B9E4-2FBE9BEA631B}"/>
          </ac:picMkLst>
        </pc:picChg>
        <pc:picChg chg="mod">
          <ac:chgData name="Ramos, Dara" userId="S::dararamos@whccd.edu::6188f850-3086-4ffd-98ea-82aa990775f4" providerId="AD" clId="Web-{9DE2A1A0-6B40-E924-38A2-CA15D55419AE}" dt="2020-07-16T22:40:18.063" v="451" actId="1076"/>
          <ac:picMkLst>
            <pc:docMk/>
            <pc:sldMk cId="4261479488" sldId="277"/>
            <ac:picMk id="5" creationId="{B78668C2-0A7F-4D58-B7A3-9E7E2B930026}"/>
          </ac:picMkLst>
        </pc:picChg>
        <pc:picChg chg="del">
          <ac:chgData name="Ramos, Dara" userId="S::dararamos@whccd.edu::6188f850-3086-4ffd-98ea-82aa990775f4" providerId="AD" clId="Web-{9DE2A1A0-6B40-E924-38A2-CA15D55419AE}" dt="2020-07-16T22:40:13.968" v="450"/>
          <ac:picMkLst>
            <pc:docMk/>
            <pc:sldMk cId="4261479488" sldId="277"/>
            <ac:picMk id="8" creationId="{33603F76-5AFF-4A56-BF61-BE243B59EB2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4F5A78-D7E4-484A-BC2E-7AF20FDFBFB3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E0DFAB-E030-45A1-A11C-D34E63C02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2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66" y="2"/>
            <a:ext cx="12181869" cy="685799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5544844"/>
            <a:ext cx="12192000" cy="1295400"/>
          </a:xfrm>
          <a:prstGeom prst="rect">
            <a:avLst/>
          </a:prstGeom>
          <a:solidFill>
            <a:srgbClr val="55A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5562600"/>
            <a:ext cx="12192000" cy="1295400"/>
          </a:xfrm>
          <a:prstGeom prst="rect">
            <a:avLst/>
          </a:prstGeom>
          <a:solidFill>
            <a:srgbClr val="002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2"/>
          <p:cNvSpPr>
            <a:spLocks noGrp="1"/>
          </p:cNvSpPr>
          <p:nvPr>
            <p:ph type="ctrTitle"/>
          </p:nvPr>
        </p:nvSpPr>
        <p:spPr>
          <a:xfrm>
            <a:off x="2438400" y="2895600"/>
            <a:ext cx="7416800" cy="533400"/>
          </a:xfrm>
          <a:prstGeom prst="rect">
            <a:avLst/>
          </a:prstGeom>
          <a:noFill/>
        </p:spPr>
        <p:txBody>
          <a:bodyPr vert="horz"/>
          <a:lstStyle>
            <a:lvl1pPr algn="l" eaLnBrk="1" latinLnBrk="0" hangingPunct="1">
              <a:defRPr kumimoji="0" sz="2400" b="0" cap="all" spc="150" baseline="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1pPr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6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438400" y="3486912"/>
            <a:ext cx="7416800" cy="228600"/>
          </a:xfrm>
          <a:prstGeom prst="rect">
            <a:avLst/>
          </a:prstGeom>
          <a:noFill/>
        </p:spPr>
        <p:txBody>
          <a:bodyPr/>
          <a:lstStyle>
            <a:lvl1pPr marL="0" indent="0" algn="l" eaLnBrk="1" latinLnBrk="0" hangingPunct="1">
              <a:buNone/>
              <a:defRPr kumimoji="0" sz="1400" b="1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en-US" dirty="0" smtClean="0"/>
              <a:t>Click to add author information</a:t>
            </a:r>
            <a:endParaRPr kumimoji="0"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540001" y="5715000"/>
            <a:ext cx="7200900" cy="1047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of 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66" y="2"/>
            <a:ext cx="12181869" cy="4267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06400" y="54684"/>
            <a:ext cx="11480800" cy="631116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63600" y="1600200"/>
            <a:ext cx="10160000" cy="4114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240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2pPr>
            <a:lvl3pPr>
              <a:defRPr sz="200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762000"/>
          </a:xfrm>
          <a:prstGeom prst="rect">
            <a:avLst/>
          </a:prstGeom>
          <a:solidFill>
            <a:srgbClr val="00266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06400" y="54684"/>
            <a:ext cx="11480800" cy="631116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63600" y="1219200"/>
            <a:ext cx="10160000" cy="42672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240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2pPr>
            <a:lvl3pPr>
              <a:defRPr sz="200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Layout Slide with 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863600" y="1143000"/>
            <a:ext cx="10160000" cy="4572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240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2pPr>
            <a:lvl3pPr>
              <a:defRPr sz="200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228600"/>
            <a:ext cx="9144000" cy="419100"/>
          </a:xfrm>
          <a:prstGeom prst="rect">
            <a:avLst/>
          </a:prstGeom>
        </p:spPr>
        <p:txBody>
          <a:bodyPr/>
          <a:lstStyle>
            <a:lvl1pPr algn="l">
              <a:defRPr sz="2800" b="1" i="0" baseline="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Layout Slide with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707136" y="228600"/>
            <a:ext cx="5287264" cy="4572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sz="1800" b="1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707136" y="685800"/>
            <a:ext cx="5283200" cy="54102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2pPr>
            <a:lvl3pPr>
              <a:defRPr sz="160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3pPr>
            <a:lvl4pPr>
              <a:defRPr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4pPr>
            <a:lvl5pPr>
              <a:defRPr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5pPr>
            <a:extLst/>
          </a:lstStyle>
          <a:p>
            <a:pPr lvl="0" eaLnBrk="1" latinLnBrk="1" hangingPunct="1"/>
            <a:r>
              <a:rPr lang="en-US" smtClean="0"/>
              <a:t>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6295136" y="228600"/>
            <a:ext cx="5287264" cy="4572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sz="1800" b="1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7"/>
          </p:nvPr>
        </p:nvSpPr>
        <p:spPr>
          <a:xfrm>
            <a:off x="6295136" y="685800"/>
            <a:ext cx="5283200" cy="54102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2pPr>
            <a:lvl3pPr>
              <a:defRPr sz="160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3pPr>
            <a:lvl4pPr>
              <a:defRPr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4pPr>
            <a:lvl5pPr>
              <a:defRPr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5pPr>
            <a:extLst/>
          </a:lstStyle>
          <a:p>
            <a:pPr lvl="0" eaLnBrk="1" latinLnBrk="1" hangingPunct="1"/>
            <a:r>
              <a:rPr lang="en-US" smtClean="0"/>
              <a:t>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Layout Slide with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492625"/>
            <a:ext cx="7315200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1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304800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5544844"/>
            <a:ext cx="12192000" cy="1295400"/>
          </a:xfrm>
          <a:prstGeom prst="rect">
            <a:avLst/>
          </a:prstGeom>
          <a:solidFill>
            <a:srgbClr val="55A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5181600"/>
            <a:ext cx="12192000" cy="76200"/>
          </a:xfrm>
          <a:prstGeom prst="rect">
            <a:avLst/>
          </a:prstGeom>
          <a:solidFill>
            <a:srgbClr val="FDFD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5562600"/>
            <a:ext cx="12192000" cy="1295400"/>
          </a:xfrm>
          <a:prstGeom prst="rect">
            <a:avLst/>
          </a:prstGeom>
          <a:solidFill>
            <a:srgbClr val="002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2"/>
          <p:cNvSpPr>
            <a:spLocks noGrp="1"/>
          </p:cNvSpPr>
          <p:nvPr>
            <p:ph type="ctrTitle"/>
          </p:nvPr>
        </p:nvSpPr>
        <p:spPr>
          <a:xfrm>
            <a:off x="2438400" y="2895600"/>
            <a:ext cx="7416800" cy="533400"/>
          </a:xfrm>
          <a:prstGeom prst="rect">
            <a:avLst/>
          </a:prstGeom>
          <a:noFill/>
        </p:spPr>
        <p:txBody>
          <a:bodyPr vert="horz"/>
          <a:lstStyle>
            <a:lvl1pPr algn="l" eaLnBrk="1" latinLnBrk="0" hangingPunct="1">
              <a:defRPr kumimoji="0" sz="2400" b="0" cap="all" spc="150" baseline="0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1pPr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6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438400" y="3486912"/>
            <a:ext cx="7416800" cy="2286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sz="1400" b="1">
                <a:solidFill>
                  <a:srgbClr val="292929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en-US" dirty="0" smtClean="0"/>
              <a:t>Click to add author information</a:t>
            </a:r>
            <a:endParaRPr kumimoji="0"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40001" y="5715000"/>
            <a:ext cx="72009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7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229353"/>
            <a:ext cx="12192000" cy="628647"/>
          </a:xfrm>
          <a:prstGeom prst="rect">
            <a:avLst/>
          </a:prstGeom>
          <a:solidFill>
            <a:srgbClr val="55A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248400"/>
            <a:ext cx="12192000" cy="609600"/>
          </a:xfrm>
          <a:prstGeom prst="rect">
            <a:avLst/>
          </a:prstGeom>
          <a:solidFill>
            <a:srgbClr val="00266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251" y="6391490"/>
            <a:ext cx="2198199" cy="322989"/>
          </a:xfrm>
          <a:prstGeom prst="rect">
            <a:avLst/>
          </a:prstGeom>
        </p:spPr>
      </p:pic>
      <p:pic>
        <p:nvPicPr>
          <p:cNvPr id="6" name="Picture 5" descr="coalinga-logo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139701" y="6343651"/>
            <a:ext cx="2908300" cy="4362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3" r:id="rId4"/>
    <p:sldLayoutId id="2147483651" r:id="rId5"/>
    <p:sldLayoutId id="2147483652" r:id="rId6"/>
    <p:sldLayoutId id="2147483654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esthillscollege.com/district/departments/institutional-effectiveness/institutional-data.php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y.whccd.edu/whccd-public/Reports/WHCCD_INFOBOOK_DATASOURCE.csv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2438400"/>
            <a:ext cx="5562600" cy="990600"/>
          </a:xfrm>
        </p:spPr>
        <p:txBody>
          <a:bodyPr/>
          <a:lstStyle/>
          <a:p>
            <a:pPr algn="ctr"/>
            <a:r>
              <a:rPr lang="en-US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WHCCD </a:t>
            </a:r>
            <a:r>
              <a:rPr lang="en-US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Infobook</a:t>
            </a:r>
            <a:r>
              <a:rPr lang="en-US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Dashboard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Office of Accreditation, Institutional Research, Effectiveness, and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2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6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will understand how to…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ocate the dashboard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ccess different levels of location data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ownload the dashboard as a PDF</a:t>
            </a:r>
          </a:p>
          <a:p>
            <a:pPr lvl="1"/>
            <a:r>
              <a:rPr lang="en-US" dirty="0" smtClean="0"/>
              <a:t>Interpret frequently asked research questions into retrievable data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74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3600" y="838200"/>
            <a:ext cx="10160000" cy="5410200"/>
          </a:xfrm>
        </p:spPr>
        <p:txBody>
          <a:bodyPr/>
          <a:lstStyle/>
          <a:p>
            <a:r>
              <a:rPr lang="en-US" sz="2400" dirty="0" smtClean="0"/>
              <a:t>There are a few public-facing sources of data</a:t>
            </a:r>
          </a:p>
          <a:p>
            <a:pPr lvl="2"/>
            <a:r>
              <a:rPr lang="en-US" sz="1600" dirty="0" smtClean="0"/>
              <a:t>CCCCO via MIS</a:t>
            </a:r>
          </a:p>
          <a:p>
            <a:pPr lvl="3"/>
            <a:r>
              <a:rPr lang="en-US" sz="1600" dirty="0" err="1" smtClean="0"/>
              <a:t>Datamart</a:t>
            </a:r>
            <a:endParaRPr lang="en-US" sz="1600" dirty="0" smtClean="0"/>
          </a:p>
          <a:p>
            <a:pPr lvl="3"/>
            <a:r>
              <a:rPr lang="en-US" sz="1600" dirty="0" smtClean="0"/>
              <a:t>Student Success Metrics via Cal-PASS Plus</a:t>
            </a:r>
          </a:p>
          <a:p>
            <a:pPr lvl="2"/>
            <a:r>
              <a:rPr lang="en-US" sz="1600" dirty="0" smtClean="0"/>
              <a:t>IPEDS</a:t>
            </a:r>
          </a:p>
          <a:p>
            <a:pPr lvl="2"/>
            <a:r>
              <a:rPr lang="en-US" sz="1600" dirty="0" smtClean="0"/>
              <a:t>Old Institutional Data/</a:t>
            </a:r>
            <a:r>
              <a:rPr lang="en-US" sz="1600" dirty="0" err="1" smtClean="0"/>
              <a:t>Factbook</a:t>
            </a:r>
            <a:r>
              <a:rPr lang="en-US" sz="1600" dirty="0" smtClean="0"/>
              <a:t> PDFs…</a:t>
            </a:r>
            <a:endParaRPr lang="en-US" sz="2000" dirty="0"/>
          </a:p>
          <a:p>
            <a:pPr lvl="1"/>
            <a:r>
              <a:rPr lang="en-US" sz="2000" dirty="0" smtClean="0"/>
              <a:t>These are often broad and miss some of the nuance of current practices and specific local practices</a:t>
            </a:r>
          </a:p>
          <a:p>
            <a:pPr lvl="2"/>
            <a:r>
              <a:rPr lang="en-US" sz="1800" dirty="0" smtClean="0"/>
              <a:t>Special Admit Students</a:t>
            </a:r>
          </a:p>
          <a:p>
            <a:pPr lvl="2"/>
            <a:r>
              <a:rPr lang="en-US" sz="1800" dirty="0" smtClean="0"/>
              <a:t>Multi-college district with a center</a:t>
            </a:r>
          </a:p>
          <a:p>
            <a:pPr lvl="2"/>
            <a:r>
              <a:rPr lang="en-US" sz="1800" dirty="0" smtClean="0"/>
              <a:t>Substantial online instruction</a:t>
            </a:r>
          </a:p>
          <a:p>
            <a:r>
              <a:rPr lang="en-US" sz="2400" dirty="0" smtClean="0"/>
              <a:t>Identified the need to see the district/colleges at a glance</a:t>
            </a:r>
          </a:p>
          <a:p>
            <a:pPr lvl="1"/>
            <a:r>
              <a:rPr lang="en-US" sz="2000" dirty="0" smtClean="0"/>
              <a:t>Dataset that is pre-aggregated and masked for FERPA</a:t>
            </a:r>
          </a:p>
          <a:p>
            <a:pPr lvl="1"/>
            <a:r>
              <a:rPr lang="en-US" sz="2000" dirty="0" smtClean="0"/>
              <a:t>Minimal filtering</a:t>
            </a:r>
          </a:p>
          <a:p>
            <a:pPr lvl="1"/>
            <a:r>
              <a:rPr lang="en-US" sz="2000" dirty="0" smtClean="0"/>
              <a:t>Updated underlying data to use the WHCCD Data Warehouse which accounts for current practices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0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Prompts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990600"/>
            <a:ext cx="11023600" cy="5029200"/>
          </a:xfrm>
        </p:spPr>
        <p:txBody>
          <a:bodyPr lIns="91440" tIns="45720" rIns="91440" bIns="45720" anchor="t"/>
          <a:lstStyle/>
          <a:p>
            <a:r>
              <a:rPr lang="en-US" dirty="0"/>
              <a:t>Answering frequent questions…</a:t>
            </a:r>
          </a:p>
          <a:p>
            <a:pPr lvl="1"/>
            <a:r>
              <a:rPr lang="en-US" dirty="0"/>
              <a:t>The unduplicated headcount for WHC Lemoore for the most recent year?</a:t>
            </a:r>
          </a:p>
          <a:p>
            <a:pPr lvl="1"/>
            <a:r>
              <a:rPr lang="en-US" dirty="0"/>
              <a:t>What percent of Coalinga enrollment is dual enrolled?</a:t>
            </a:r>
          </a:p>
          <a:p>
            <a:pPr lvl="1"/>
            <a:r>
              <a:rPr lang="en-US" dirty="0"/>
              <a:t>Has the number of male students decreased over the past three years for Lemoore Campus?</a:t>
            </a:r>
          </a:p>
          <a:p>
            <a:pPr lvl="1"/>
            <a:r>
              <a:rPr lang="en-US" dirty="0">
                <a:latin typeface="Tahoma"/>
                <a:ea typeface="Tahoma"/>
                <a:cs typeface="Tahoma"/>
              </a:rPr>
              <a:t>Has course success increased over the past five years for Coalinga Online?</a:t>
            </a:r>
          </a:p>
          <a:p>
            <a:pPr lvl="1"/>
            <a:r>
              <a:rPr lang="en-US" dirty="0"/>
              <a:t>What are the top 10 programs by the number of grads in 2020?</a:t>
            </a:r>
          </a:p>
          <a:p>
            <a:pPr lvl="1"/>
            <a:r>
              <a:rPr lang="en-US" dirty="0"/>
              <a:t>What are the top 10 transfer destinations in 2019?</a:t>
            </a:r>
          </a:p>
          <a:p>
            <a:pPr lvl="1"/>
            <a:r>
              <a:rPr lang="en-US" dirty="0"/>
              <a:t>Where do NDC students live?</a:t>
            </a:r>
          </a:p>
          <a:p>
            <a:pPr lvl="1"/>
            <a:r>
              <a:rPr lang="en-US" dirty="0"/>
              <a:t>How many students in the district reside in Huron?</a:t>
            </a:r>
          </a:p>
          <a:p>
            <a:pPr lvl="1"/>
            <a:r>
              <a:rPr lang="en-US" dirty="0"/>
              <a:t>Do online students reside in the district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do you define/measure these things?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91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957" y="838200"/>
            <a:ext cx="11451285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it?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79500" y="5786651"/>
            <a:ext cx="998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westhillscollege.com/district/departments/institutional-effectiveness/institutional-data.php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9982200" y="3276600"/>
            <a:ext cx="1371600" cy="533400"/>
          </a:xfrm>
          <a:prstGeom prst="leftArrow">
            <a:avLst/>
          </a:prstGeom>
          <a:solidFill>
            <a:srgbClr val="55A5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96200" y="3352800"/>
            <a:ext cx="2159000" cy="304800"/>
          </a:xfrm>
          <a:prstGeom prst="rect">
            <a:avLst/>
          </a:prstGeom>
          <a:noFill/>
          <a:ln>
            <a:solidFill>
              <a:srgbClr val="55A5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28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0611" t="21037" r="2108" b="13162"/>
          <a:stretch/>
        </p:blipFill>
        <p:spPr>
          <a:xfrm>
            <a:off x="2590800" y="2945321"/>
            <a:ext cx="3505200" cy="967358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90600"/>
            <a:ext cx="5613400" cy="4572000"/>
          </a:xfrm>
        </p:spPr>
        <p:txBody>
          <a:bodyPr/>
          <a:lstStyle/>
          <a:p>
            <a:r>
              <a:rPr lang="en-US" dirty="0" smtClean="0"/>
              <a:t>Select the location of interest</a:t>
            </a:r>
          </a:p>
          <a:p>
            <a:r>
              <a:rPr lang="en-US" dirty="0" smtClean="0"/>
              <a:t>Select the academic year of interest</a:t>
            </a:r>
          </a:p>
          <a:p>
            <a:r>
              <a:rPr lang="en-US" dirty="0" smtClean="0"/>
              <a:t>Scroll down for the download option</a:t>
            </a:r>
          </a:p>
          <a:p>
            <a:endParaRPr lang="en-US" dirty="0" smtClean="0"/>
          </a:p>
          <a:p>
            <a:r>
              <a:rPr lang="en-US" dirty="0" smtClean="0"/>
              <a:t>Click dropdown under “Include” and change to </a:t>
            </a:r>
            <a:r>
              <a:rPr lang="en-US" b="1" dirty="0" smtClean="0"/>
              <a:t>Specific sheets from this workbook</a:t>
            </a:r>
            <a:endParaRPr lang="en-US" dirty="0"/>
          </a:p>
          <a:p>
            <a:pPr lvl="1"/>
            <a:r>
              <a:rPr lang="en-US" dirty="0" smtClean="0"/>
              <a:t>Then click </a:t>
            </a:r>
            <a:r>
              <a:rPr lang="en-US" b="1" dirty="0" smtClean="0"/>
              <a:t>Select All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Download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to download a PDF</a:t>
            </a:r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5067300" y="3276600"/>
            <a:ext cx="1219200" cy="304800"/>
          </a:xfrm>
          <a:prstGeom prst="leftArrow">
            <a:avLst/>
          </a:prstGeom>
          <a:solidFill>
            <a:srgbClr val="55A5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228600"/>
            <a:ext cx="3529961" cy="441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374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829398"/>
            <a:ext cx="4114800" cy="527652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Factbook</a:t>
            </a:r>
            <a:r>
              <a:rPr lang="en-US" dirty="0" smtClean="0"/>
              <a:t> as a PDF Doc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818025"/>
            <a:ext cx="4174717" cy="525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276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Term-by-term is not available</a:t>
            </a:r>
          </a:p>
          <a:p>
            <a:r>
              <a:rPr lang="en-US" dirty="0" smtClean="0"/>
              <a:t>Current academic year data is not available</a:t>
            </a:r>
          </a:p>
          <a:p>
            <a:r>
              <a:rPr lang="en-US" dirty="0" smtClean="0"/>
              <a:t>Disaggregations are limited</a:t>
            </a:r>
          </a:p>
          <a:p>
            <a:r>
              <a:rPr lang="en-US" dirty="0" smtClean="0"/>
              <a:t>Beyond award counts, program-level data is not available</a:t>
            </a:r>
          </a:p>
          <a:p>
            <a:r>
              <a:rPr lang="en-US" dirty="0" smtClean="0"/>
              <a:t>Data is a snapshot of each year</a:t>
            </a:r>
          </a:p>
          <a:p>
            <a:r>
              <a:rPr lang="en-US" dirty="0" smtClean="0"/>
              <a:t>Includes awards and transfer counts but not rates</a:t>
            </a:r>
          </a:p>
          <a:p>
            <a:r>
              <a:rPr lang="en-US" dirty="0" smtClean="0"/>
              <a:t>Small numbers of students at certain locations may mean the Table of Contents is blank on certain years due to FERPA masking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30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build your own </a:t>
            </a:r>
            <a:r>
              <a:rPr lang="en-US" dirty="0" err="1" smtClean="0"/>
              <a:t>viz</a:t>
            </a:r>
            <a:r>
              <a:rPr lang="en-US" dirty="0" smtClean="0"/>
              <a:t>? Or just need to copy/paste the numbers?</a:t>
            </a:r>
          </a:p>
          <a:p>
            <a:r>
              <a:rPr lang="en-US" dirty="0" smtClean="0"/>
              <a:t>Pre-aggregated dataset </a:t>
            </a:r>
            <a:r>
              <a:rPr lang="en-US" dirty="0"/>
              <a:t>is available here: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my.whccd.edu/whccd-public/Reports/WHCCD_INFOBOOK_DATASOURCE.csv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639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YSTALPERSIST" val="&lt;CrystalAddin Version=&quot;1&quot; country=&quot;US&quot; lang=&quot;en&quot;/&gt;"/>
</p:tagLst>
</file>

<file path=ppt/theme/theme1.xml><?xml version="1.0" encoding="utf-8"?>
<a:theme xmlns:a="http://schemas.openxmlformats.org/drawingml/2006/main" name="Inkd_FinPlanningDesign">
  <a:themeElements>
    <a:clrScheme name="Custom 1">
      <a:dk1>
        <a:srgbClr val="000000"/>
      </a:dk1>
      <a:lt1>
        <a:srgbClr val="FFFFFF"/>
      </a:lt1>
      <a:dk2>
        <a:srgbClr val="2F4144"/>
      </a:dk2>
      <a:lt2>
        <a:srgbClr val="82A0A5"/>
      </a:lt2>
      <a:accent1>
        <a:srgbClr val="2F4144"/>
      </a:accent1>
      <a:accent2>
        <a:srgbClr val="5F8388"/>
      </a:accent2>
      <a:accent3>
        <a:srgbClr val="E0D8CA"/>
      </a:accent3>
      <a:accent4>
        <a:srgbClr val="FFFFFF"/>
      </a:accent4>
      <a:accent5>
        <a:srgbClr val="E4EBEC"/>
      </a:accent5>
      <a:accent6>
        <a:srgbClr val="FFFFFF"/>
      </a:accent6>
      <a:hlink>
        <a:srgbClr val="002060"/>
      </a:hlink>
      <a:folHlink>
        <a:srgbClr val="0070C0"/>
      </a:folHlink>
    </a:clrScheme>
    <a:fontScheme name="9703_michelle_theme">
      <a:majorFont>
        <a:latin typeface="times new roman"/>
        <a:ea typeface=""/>
        <a:cs typeface=""/>
      </a:majorFont>
      <a:minorFont>
        <a:latin typeface="Ari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1BC6FC7DF9F74D947846DC5B7AD5E3" ma:contentTypeVersion="11" ma:contentTypeDescription="Create a new document." ma:contentTypeScope="" ma:versionID="2ca492e9fdbdc9b1a3f4e1ce9c56ec3e">
  <xsd:schema xmlns:xsd="http://www.w3.org/2001/XMLSchema" xmlns:xs="http://www.w3.org/2001/XMLSchema" xmlns:p="http://schemas.microsoft.com/office/2006/metadata/properties" xmlns:ns2="75840705-6103-4c06-99c4-f750844494fd" xmlns:ns3="9214e5dd-28ef-4c25-b6eb-b998c312f36d" targetNamespace="http://schemas.microsoft.com/office/2006/metadata/properties" ma:root="true" ma:fieldsID="60ff92e3ec0965447289a08d1cb4ff20" ns2:_="" ns3:_="">
    <xsd:import namespace="75840705-6103-4c06-99c4-f750844494fd"/>
    <xsd:import namespace="9214e5dd-28ef-4c25-b6eb-b998c312f3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840705-6103-4c06-99c4-f750844494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14e5dd-28ef-4c25-b6eb-b998c312f36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350FA5-8628-424C-BA8D-AF24AF3959B6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214e5dd-28ef-4c25-b6eb-b998c312f36d"/>
    <ds:schemaRef ds:uri="75840705-6103-4c06-99c4-f750844494f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029D0D5-9B00-4B79-B03B-E3F65300B1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32457D-BAB5-491C-974E-94E0334B6A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840705-6103-4c06-99c4-f750844494fd"/>
    <ds:schemaRef ds:uri="9214e5dd-28ef-4c25-b6eb-b998c312f3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District</Template>
  <TotalTime>2290</TotalTime>
  <Words>385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Aril</vt:lpstr>
      <vt:lpstr>Calibri</vt:lpstr>
      <vt:lpstr>Tahoma</vt:lpstr>
      <vt:lpstr>Inkd_FinPlanningDesign</vt:lpstr>
      <vt:lpstr>WHCCD Infobook Dashboard</vt:lpstr>
      <vt:lpstr>Session Learning Outcomes</vt:lpstr>
      <vt:lpstr>Background</vt:lpstr>
      <vt:lpstr>Scenario Prompts</vt:lpstr>
      <vt:lpstr>Where is it?</vt:lpstr>
      <vt:lpstr>Options to download a PDF</vt:lpstr>
      <vt:lpstr>Factbook as a PDF Doc</vt:lpstr>
      <vt:lpstr>Limitations</vt:lpstr>
      <vt:lpstr>Bonus</vt:lpstr>
      <vt:lpstr>PowerPoint Presentation</vt:lpstr>
    </vt:vector>
  </TitlesOfParts>
  <Company>West Hills Community College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Crider, Kyle</dc:creator>
  <cp:lastModifiedBy>Ramos, Dara</cp:lastModifiedBy>
  <cp:revision>169</cp:revision>
  <cp:lastPrinted>2011-12-09T22:31:26Z</cp:lastPrinted>
  <dcterms:created xsi:type="dcterms:W3CDTF">2017-09-06T19:21:50Z</dcterms:created>
  <dcterms:modified xsi:type="dcterms:W3CDTF">2020-11-19T22:33:17Z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TC019153359991</vt:lpwstr>
  </property>
  <property fmtid="{D5CDD505-2E9C-101B-9397-08002B2CF9AE}" pid="3" name="ContentTypeId">
    <vt:lpwstr>0x0101007D1BC6FC7DF9F74D947846DC5B7AD5E3</vt:lpwstr>
  </property>
  <property fmtid="{D5CDD505-2E9C-101B-9397-08002B2CF9AE}" pid="4" name="_dlc_DocIdItemGuid">
    <vt:lpwstr>f0dd94ca-c149-40e2-bdd5-11d7a8e6d65e</vt:lpwstr>
  </property>
</Properties>
</file>